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3"/>
  </p:notesMasterIdLst>
  <p:sldIdLst>
    <p:sldId id="257" r:id="rId5"/>
    <p:sldId id="267" r:id="rId6"/>
    <p:sldId id="261" r:id="rId7"/>
    <p:sldId id="287" r:id="rId8"/>
    <p:sldId id="288" r:id="rId9"/>
    <p:sldId id="289" r:id="rId10"/>
    <p:sldId id="290" r:id="rId11"/>
    <p:sldId id="298" r:id="rId12"/>
    <p:sldId id="293" r:id="rId13"/>
    <p:sldId id="295" r:id="rId14"/>
    <p:sldId id="296" r:id="rId15"/>
    <p:sldId id="297" r:id="rId16"/>
    <p:sldId id="342" r:id="rId17"/>
    <p:sldId id="339" r:id="rId18"/>
    <p:sldId id="340" r:id="rId19"/>
    <p:sldId id="275" r:id="rId20"/>
    <p:sldId id="343" r:id="rId21"/>
    <p:sldId id="33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04D2DF-90C7-4BBE-8757-F6D0DC48359A}" v="22" dt="2020-01-28T17:40:48.568"/>
    <p1510:client id="{AA73EC85-C070-4DCD-A2C8-E69C72EE949D}" v="100" dt="2020-01-28T10:14:00.597"/>
    <p1510:client id="{D46828A6-413D-40D0-92DE-78062075C683}" v="996" dt="2020-01-28T21:11:46.0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259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9AFA2-2781-4D2C-8AD3-547531C0FFA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4C345348-84B9-4003-98FD-511E41023FF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solidFill>
                <a:schemeClr val="bg1"/>
              </a:solidFill>
            </a:rPr>
            <a:t>Model chosen scenario</a:t>
          </a:r>
          <a:endParaRPr lang="en-US" sz="1600" dirty="0">
            <a:solidFill>
              <a:schemeClr val="bg1"/>
            </a:solidFill>
          </a:endParaRPr>
        </a:p>
      </dgm:t>
    </dgm:pt>
    <dgm:pt modelId="{3CDCEA3E-F450-4B92-91A5-52DB3490032F}" type="parTrans" cxnId="{44D56F4B-6137-437D-A918-5FF366077B0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D4B4A01-D047-4888-BBCC-06C495334F71}" type="sibTrans" cxnId="{44D56F4B-6137-437D-A918-5FF366077B0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FAAAA24-8009-4B8C-8813-F445D98DE38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solidFill>
                <a:schemeClr val="bg1"/>
              </a:solidFill>
            </a:rPr>
            <a:t>Model solution for implementation</a:t>
          </a:r>
          <a:endParaRPr lang="en-US" sz="1600" dirty="0">
            <a:solidFill>
              <a:schemeClr val="bg1"/>
            </a:solidFill>
          </a:endParaRPr>
        </a:p>
      </dgm:t>
    </dgm:pt>
    <dgm:pt modelId="{63E127A2-EB19-4549-8587-EE8973390273}" type="parTrans" cxnId="{9AAA2DFF-54E0-4ED6-BC65-6F53C24D113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F1E0E80-323B-4750-95D3-9483559BAE93}" type="sibTrans" cxnId="{9AAA2DFF-54E0-4ED6-BC65-6F53C24D113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3FABC22-6A5E-4F49-BA54-9BFF10159A5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600">
              <a:solidFill>
                <a:schemeClr val="bg1"/>
              </a:solidFill>
            </a:rPr>
            <a:t>Use model to implement the software and hardware​</a:t>
          </a:r>
          <a:endParaRPr lang="en-US" sz="1600" dirty="0">
            <a:solidFill>
              <a:schemeClr val="bg1"/>
            </a:solidFill>
          </a:endParaRPr>
        </a:p>
      </dgm:t>
    </dgm:pt>
    <dgm:pt modelId="{9D93879A-044C-4A0B-BE42-E49BE0FD863D}" type="parTrans" cxnId="{8B332E14-5D97-43A6-A021-A14FEB13243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60D8398-92AA-45BB-807C-51688A78154F}" type="sibTrans" cxnId="{8B332E14-5D97-43A6-A021-A14FEB13243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815F6B3-7276-49C3-8361-3BBD9CC592C5}" type="pres">
      <dgm:prSet presAssocID="{C179AFA2-2781-4D2C-8AD3-547531C0FFA9}" presName="root" presStyleCnt="0">
        <dgm:presLayoutVars>
          <dgm:dir/>
          <dgm:resizeHandles val="exact"/>
        </dgm:presLayoutVars>
      </dgm:prSet>
      <dgm:spPr/>
    </dgm:pt>
    <dgm:pt modelId="{BB3DA957-B0E1-4F29-B3D8-BD75987218FA}" type="pres">
      <dgm:prSet presAssocID="{4C345348-84B9-4003-98FD-511E41023FFF}" presName="compNode" presStyleCnt="0"/>
      <dgm:spPr/>
    </dgm:pt>
    <dgm:pt modelId="{96A5AD46-D343-4F09-8F91-2DC3D77F663D}" type="pres">
      <dgm:prSet presAssocID="{4C345348-84B9-4003-98FD-511E41023FF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 with solid fill"/>
        </a:ext>
      </dgm:extLst>
    </dgm:pt>
    <dgm:pt modelId="{64E62021-296E-4A8F-B08E-1EC2B63D11ED}" type="pres">
      <dgm:prSet presAssocID="{4C345348-84B9-4003-98FD-511E41023FFF}" presName="spaceRect" presStyleCnt="0"/>
      <dgm:spPr/>
    </dgm:pt>
    <dgm:pt modelId="{8224DEB6-6A47-4972-8F1E-3C8E07DC062F}" type="pres">
      <dgm:prSet presAssocID="{4C345348-84B9-4003-98FD-511E41023FFF}" presName="textRect" presStyleLbl="revTx" presStyleIdx="0" presStyleCnt="3" custScaleY="117136" custLinFactNeighborX="167" custLinFactNeighborY="11011">
        <dgm:presLayoutVars>
          <dgm:chMax val="1"/>
          <dgm:chPref val="1"/>
        </dgm:presLayoutVars>
      </dgm:prSet>
      <dgm:spPr/>
    </dgm:pt>
    <dgm:pt modelId="{6A6D644E-ABBD-467C-9972-2433DBD7614A}" type="pres">
      <dgm:prSet presAssocID="{5D4B4A01-D047-4888-BBCC-06C495334F71}" presName="sibTrans" presStyleCnt="0"/>
      <dgm:spPr/>
    </dgm:pt>
    <dgm:pt modelId="{026045CD-136E-4671-AD49-A1D001A9E210}" type="pres">
      <dgm:prSet presAssocID="{4FAAAA24-8009-4B8C-8813-F445D98DE38F}" presName="compNode" presStyleCnt="0"/>
      <dgm:spPr/>
    </dgm:pt>
    <dgm:pt modelId="{A3661AC0-C9C4-4BC1-822D-E1A1AD92D05C}" type="pres">
      <dgm:prSet presAssocID="{4FAAAA24-8009-4B8C-8813-F445D98DE38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s On with solid fill"/>
        </a:ext>
      </dgm:extLst>
    </dgm:pt>
    <dgm:pt modelId="{95454919-F424-4DA9-91CC-3DF86488F1C0}" type="pres">
      <dgm:prSet presAssocID="{4FAAAA24-8009-4B8C-8813-F445D98DE38F}" presName="spaceRect" presStyleCnt="0"/>
      <dgm:spPr/>
    </dgm:pt>
    <dgm:pt modelId="{893D3AB4-7D67-42FE-A048-03204111CF6D}" type="pres">
      <dgm:prSet presAssocID="{4FAAAA24-8009-4B8C-8813-F445D98DE38F}" presName="textRect" presStyleLbl="revTx" presStyleIdx="1" presStyleCnt="3" custScaleY="117136" custLinFactNeighborX="167" custLinFactNeighborY="11011">
        <dgm:presLayoutVars>
          <dgm:chMax val="1"/>
          <dgm:chPref val="1"/>
        </dgm:presLayoutVars>
      </dgm:prSet>
      <dgm:spPr/>
    </dgm:pt>
    <dgm:pt modelId="{D5F4682C-74C7-4797-9C64-7B062D26F84F}" type="pres">
      <dgm:prSet presAssocID="{CF1E0E80-323B-4750-95D3-9483559BAE93}" presName="sibTrans" presStyleCnt="0"/>
      <dgm:spPr/>
    </dgm:pt>
    <dgm:pt modelId="{64398CE4-26F6-4CD0-95F5-1149EE73ED35}" type="pres">
      <dgm:prSet presAssocID="{03FABC22-6A5E-4F49-BA54-9BFF10159A55}" presName="compNode" presStyleCnt="0"/>
      <dgm:spPr/>
    </dgm:pt>
    <dgm:pt modelId="{86412F57-604A-43E0-8628-FD4F1D2D108C}" type="pres">
      <dgm:prSet presAssocID="{03FABC22-6A5E-4F49-BA54-9BFF10159A55}" presName="iconRect" presStyleLbl="node1" presStyleIdx="2" presStyleCnt="3" custLinFactNeighborX="-7215" custLinFactNeighborY="2081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 Mechanic with solid fill"/>
        </a:ext>
      </dgm:extLst>
    </dgm:pt>
    <dgm:pt modelId="{34BBDB9C-B69F-404A-A85C-689B44950B76}" type="pres">
      <dgm:prSet presAssocID="{03FABC22-6A5E-4F49-BA54-9BFF10159A55}" presName="spaceRect" presStyleCnt="0"/>
      <dgm:spPr/>
    </dgm:pt>
    <dgm:pt modelId="{1883DC2B-A1AE-4944-A1B2-D140C3EB9F74}" type="pres">
      <dgm:prSet presAssocID="{03FABC22-6A5E-4F49-BA54-9BFF10159A55}" presName="textRect" presStyleLbl="revTx" presStyleIdx="2" presStyleCnt="3" custScaleY="113762" custLinFactNeighborX="290" custLinFactNeighborY="8719">
        <dgm:presLayoutVars>
          <dgm:chMax val="1"/>
          <dgm:chPref val="1"/>
        </dgm:presLayoutVars>
      </dgm:prSet>
      <dgm:spPr/>
    </dgm:pt>
  </dgm:ptLst>
  <dgm:cxnLst>
    <dgm:cxn modelId="{8682EC04-EE04-4B98-A84F-E12FD15507BC}" type="presOf" srcId="{03FABC22-6A5E-4F49-BA54-9BFF10159A55}" destId="{1883DC2B-A1AE-4944-A1B2-D140C3EB9F74}" srcOrd="0" destOrd="0" presId="urn:microsoft.com/office/officeart/2018/2/layout/IconLabelList"/>
    <dgm:cxn modelId="{8B332E14-5D97-43A6-A021-A14FEB132432}" srcId="{C179AFA2-2781-4D2C-8AD3-547531C0FFA9}" destId="{03FABC22-6A5E-4F49-BA54-9BFF10159A55}" srcOrd="2" destOrd="0" parTransId="{9D93879A-044C-4A0B-BE42-E49BE0FD863D}" sibTransId="{960D8398-92AA-45BB-807C-51688A78154F}"/>
    <dgm:cxn modelId="{44D56F4B-6137-437D-A918-5FF366077B0B}" srcId="{C179AFA2-2781-4D2C-8AD3-547531C0FFA9}" destId="{4C345348-84B9-4003-98FD-511E41023FFF}" srcOrd="0" destOrd="0" parTransId="{3CDCEA3E-F450-4B92-91A5-52DB3490032F}" sibTransId="{5D4B4A01-D047-4888-BBCC-06C495334F71}"/>
    <dgm:cxn modelId="{C20257AD-CFD8-4B86-80A5-6F1E723C6EE8}" type="presOf" srcId="{4FAAAA24-8009-4B8C-8813-F445D98DE38F}" destId="{893D3AB4-7D67-42FE-A048-03204111CF6D}" srcOrd="0" destOrd="0" presId="urn:microsoft.com/office/officeart/2018/2/layout/IconLabelList"/>
    <dgm:cxn modelId="{56E531D5-ECED-404E-A87B-D02BC62A84F2}" type="presOf" srcId="{C179AFA2-2781-4D2C-8AD3-547531C0FFA9}" destId="{7815F6B3-7276-49C3-8361-3BBD9CC592C5}" srcOrd="0" destOrd="0" presId="urn:microsoft.com/office/officeart/2018/2/layout/IconLabelList"/>
    <dgm:cxn modelId="{CB9BF0E7-3391-493F-A406-47EC31BD48B8}" type="presOf" srcId="{4C345348-84B9-4003-98FD-511E41023FFF}" destId="{8224DEB6-6A47-4972-8F1E-3C8E07DC062F}" srcOrd="0" destOrd="0" presId="urn:microsoft.com/office/officeart/2018/2/layout/IconLabelList"/>
    <dgm:cxn modelId="{9AAA2DFF-54E0-4ED6-BC65-6F53C24D1135}" srcId="{C179AFA2-2781-4D2C-8AD3-547531C0FFA9}" destId="{4FAAAA24-8009-4B8C-8813-F445D98DE38F}" srcOrd="1" destOrd="0" parTransId="{63E127A2-EB19-4549-8587-EE8973390273}" sibTransId="{CF1E0E80-323B-4750-95D3-9483559BAE93}"/>
    <dgm:cxn modelId="{8B70C0BA-B788-4070-A5CE-DBF02B5123A1}" type="presParOf" srcId="{7815F6B3-7276-49C3-8361-3BBD9CC592C5}" destId="{BB3DA957-B0E1-4F29-B3D8-BD75987218FA}" srcOrd="0" destOrd="0" presId="urn:microsoft.com/office/officeart/2018/2/layout/IconLabelList"/>
    <dgm:cxn modelId="{5E3EBD1B-2A87-497A-8CC6-1655F03BBBD2}" type="presParOf" srcId="{BB3DA957-B0E1-4F29-B3D8-BD75987218FA}" destId="{96A5AD46-D343-4F09-8F91-2DC3D77F663D}" srcOrd="0" destOrd="0" presId="urn:microsoft.com/office/officeart/2018/2/layout/IconLabelList"/>
    <dgm:cxn modelId="{12C11858-B0BC-46C4-970D-C2EBA3E3C8DA}" type="presParOf" srcId="{BB3DA957-B0E1-4F29-B3D8-BD75987218FA}" destId="{64E62021-296E-4A8F-B08E-1EC2B63D11ED}" srcOrd="1" destOrd="0" presId="urn:microsoft.com/office/officeart/2018/2/layout/IconLabelList"/>
    <dgm:cxn modelId="{E72206E1-6C81-445B-8CA3-8343B1FA3F68}" type="presParOf" srcId="{BB3DA957-B0E1-4F29-B3D8-BD75987218FA}" destId="{8224DEB6-6A47-4972-8F1E-3C8E07DC062F}" srcOrd="2" destOrd="0" presId="urn:microsoft.com/office/officeart/2018/2/layout/IconLabelList"/>
    <dgm:cxn modelId="{4F4526B3-C64E-4B71-B19D-A4EB55C36227}" type="presParOf" srcId="{7815F6B3-7276-49C3-8361-3BBD9CC592C5}" destId="{6A6D644E-ABBD-467C-9972-2433DBD7614A}" srcOrd="1" destOrd="0" presId="urn:microsoft.com/office/officeart/2018/2/layout/IconLabelList"/>
    <dgm:cxn modelId="{58493F33-EE64-4376-A1E9-B2726E03ACD4}" type="presParOf" srcId="{7815F6B3-7276-49C3-8361-3BBD9CC592C5}" destId="{026045CD-136E-4671-AD49-A1D001A9E210}" srcOrd="2" destOrd="0" presId="urn:microsoft.com/office/officeart/2018/2/layout/IconLabelList"/>
    <dgm:cxn modelId="{80D10D04-CE5B-4078-9FF1-93E257ACF1FA}" type="presParOf" srcId="{026045CD-136E-4671-AD49-A1D001A9E210}" destId="{A3661AC0-C9C4-4BC1-822D-E1A1AD92D05C}" srcOrd="0" destOrd="0" presId="urn:microsoft.com/office/officeart/2018/2/layout/IconLabelList"/>
    <dgm:cxn modelId="{1C926753-FE0F-4B12-845E-8E368760A880}" type="presParOf" srcId="{026045CD-136E-4671-AD49-A1D001A9E210}" destId="{95454919-F424-4DA9-91CC-3DF86488F1C0}" srcOrd="1" destOrd="0" presId="urn:microsoft.com/office/officeart/2018/2/layout/IconLabelList"/>
    <dgm:cxn modelId="{2642C00C-ACAC-47E8-B5D5-EC7728A5F352}" type="presParOf" srcId="{026045CD-136E-4671-AD49-A1D001A9E210}" destId="{893D3AB4-7D67-42FE-A048-03204111CF6D}" srcOrd="2" destOrd="0" presId="urn:microsoft.com/office/officeart/2018/2/layout/IconLabelList"/>
    <dgm:cxn modelId="{FE8D666C-D8F4-4FF5-B118-8F7BA6A84A7E}" type="presParOf" srcId="{7815F6B3-7276-49C3-8361-3BBD9CC592C5}" destId="{D5F4682C-74C7-4797-9C64-7B062D26F84F}" srcOrd="3" destOrd="0" presId="urn:microsoft.com/office/officeart/2018/2/layout/IconLabelList"/>
    <dgm:cxn modelId="{F65D32C1-BE5D-4184-A2D2-90B89BD694B7}" type="presParOf" srcId="{7815F6B3-7276-49C3-8361-3BBD9CC592C5}" destId="{64398CE4-26F6-4CD0-95F5-1149EE73ED35}" srcOrd="4" destOrd="0" presId="urn:microsoft.com/office/officeart/2018/2/layout/IconLabelList"/>
    <dgm:cxn modelId="{2E925461-1998-4E43-83AB-7FAC6ED011A5}" type="presParOf" srcId="{64398CE4-26F6-4CD0-95F5-1149EE73ED35}" destId="{86412F57-604A-43E0-8628-FD4F1D2D108C}" srcOrd="0" destOrd="0" presId="urn:microsoft.com/office/officeart/2018/2/layout/IconLabelList"/>
    <dgm:cxn modelId="{07EEEBC7-92D7-4987-A0B7-0CB194550635}" type="presParOf" srcId="{64398CE4-26F6-4CD0-95F5-1149EE73ED35}" destId="{34BBDB9C-B69F-404A-A85C-689B44950B76}" srcOrd="1" destOrd="0" presId="urn:microsoft.com/office/officeart/2018/2/layout/IconLabelList"/>
    <dgm:cxn modelId="{051538BA-B06E-4F74-8F0C-97C5FD4364B2}" type="presParOf" srcId="{64398CE4-26F6-4CD0-95F5-1149EE73ED35}" destId="{1883DC2B-A1AE-4944-A1B2-D140C3EB9F7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A5AD46-D343-4F09-8F91-2DC3D77F663D}">
      <dsp:nvSpPr>
        <dsp:cNvPr id="0" name=""/>
        <dsp:cNvSpPr/>
      </dsp:nvSpPr>
      <dsp:spPr>
        <a:xfrm>
          <a:off x="823612" y="1204890"/>
          <a:ext cx="976609" cy="9766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24DEB6-6A47-4972-8F1E-3C8E07DC062F}">
      <dsp:nvSpPr>
        <dsp:cNvPr id="0" name=""/>
        <dsp:cNvSpPr/>
      </dsp:nvSpPr>
      <dsp:spPr>
        <a:xfrm>
          <a:off x="230419" y="2507959"/>
          <a:ext cx="2170244" cy="896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Model chosen scenario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230419" y="2507959"/>
        <a:ext cx="2170244" cy="896090"/>
      </dsp:txXfrm>
    </dsp:sp>
    <dsp:sp modelId="{A3661AC0-C9C4-4BC1-822D-E1A1AD92D05C}">
      <dsp:nvSpPr>
        <dsp:cNvPr id="0" name=""/>
        <dsp:cNvSpPr/>
      </dsp:nvSpPr>
      <dsp:spPr>
        <a:xfrm>
          <a:off x="3373649" y="1204890"/>
          <a:ext cx="976609" cy="9766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3D3AB4-7D67-42FE-A048-03204111CF6D}">
      <dsp:nvSpPr>
        <dsp:cNvPr id="0" name=""/>
        <dsp:cNvSpPr/>
      </dsp:nvSpPr>
      <dsp:spPr>
        <a:xfrm>
          <a:off x="2780456" y="2507959"/>
          <a:ext cx="2170244" cy="896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Model solution for implementation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2780456" y="2507959"/>
        <a:ext cx="2170244" cy="896090"/>
      </dsp:txXfrm>
    </dsp:sp>
    <dsp:sp modelId="{86412F57-604A-43E0-8628-FD4F1D2D108C}">
      <dsp:nvSpPr>
        <dsp:cNvPr id="0" name=""/>
        <dsp:cNvSpPr/>
      </dsp:nvSpPr>
      <dsp:spPr>
        <a:xfrm>
          <a:off x="5853224" y="1231666"/>
          <a:ext cx="976609" cy="9766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83DC2B-A1AE-4944-A1B2-D140C3EB9F74}">
      <dsp:nvSpPr>
        <dsp:cNvPr id="0" name=""/>
        <dsp:cNvSpPr/>
      </dsp:nvSpPr>
      <dsp:spPr>
        <a:xfrm>
          <a:off x="5333163" y="2509784"/>
          <a:ext cx="2170244" cy="870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>
              <a:solidFill>
                <a:schemeClr val="bg1"/>
              </a:solidFill>
            </a:rPr>
            <a:t>Use model to implement the software and hardware​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5333163" y="2509784"/>
        <a:ext cx="2170244" cy="8702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14:05:48.51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121 8383 2759 0 0,'-3'-2'207'0'0,"-8"-4"-166"0"0,-3-1 119 0 0,-5 8 1728 0 0,19-1-1860 0 0,-8-12 236 0 0,0 0 0 0 0,0 0 0 0 0,2 0 0 0 0,-1-1 0 0 0,1 0 0 0 0,1 0 0 0 0,1-1 0 0 0,-1 1-1 0 0,-3-28 1 0 0,4 7 256 0 0,1 0-1 0 0,1-1 0 0 0,4-36 0 0 0,1 31-593 0 0,3 0-1 0 0,1 0 0 0 0,2 1 1 0 0,1 0-1 0 0,29-68 1 0 0,103-174-756 0 0,-1 2 387 0 0,-115 216 437 0 0,175-369 674 0 0,4 103 228 0 0,-143 247-730 0 0,112-115 0 0 0,-39 51-141 0 0,-5-2-7 0 0,7 5 0 0 0,208-167-1 0 0,28 9-17 0 0,81-65 0 0 0,-422 341 1 0 0,509-375 62 0 0,-94 102-63 0 0,-333 223 0 0 0,209-103 0 0 0,251-45 0 0 0,-468 192 81 0 0,179-27 0 0 0,116 17 103 0 0,-10 34-134 0 0,-3 22-22 0 0,261 42 47 0 0,-5 71-22 0 0,-514-92-42 0 0,126 55 0 0 0,116 77 31 0 0,240 176 97 0 0,-192-100-88 0 0,-333-195-49 0 0,146 87-2 0 0,184 100 0 0 0,230 119 0 0 0,-608-332 0 0 0,433 272-50 0 0,161 114 484 0 0,-353-240-305 0 0,200 117 50 0 0,19-33-135 0 0,161-3-44 0 0,-241-129 70 0 0,568 87-1 0 0,190-85 112 0 0,-315-131-49 0 0,1394-220 104 0 0,-912 39 327 0 0,-883 104-111 0 0,-272 47-269 0 0,480-113 419 0 0,251-128-66 0 0,-842 252-500 0 0,781-280 176 0 0,-555 191-123 0 0,218-85 20 0 0,-5-16-75 0 0,162-118-34 0 0,-16-28 0 0 0,-363 192 0 0 0,74-41 0 0 0,-267 154 0 0 0,248-141 0 0 0,85-73 54 0 0,-304 191-46 0 0,382-234 48 0 0,-362 216-46 0 0,319-214-10 0 0,130-129 0 0 0,-142 60 73 0 0,-335 272-30 0 0,-96 82-27 0 0,346-303 142 0 0,-255 217-142 0 0,165-148 62 0 0,-187 173-66 0 0,230-206 48 0 0,-189 159-121 0 0,143-131-174 0 0,-138 139-63 0 0,152-139-3822 0 0,-92 65-630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14:06:04.205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17 7724 5063 0 0,'0'0'232'0'0,"-2"0"-13"0"0,1 0-221 0 0,1 0 1 0 0,0 0-1 0 0,-1 0 0 0 0,1 0 0 0 0,0 0 1 0 0,-1 0-1 0 0,1 0 0 0 0,0 0 1 0 0,0 0-1 0 0,-1 0 0 0 0,1-1 0 0 0,0 1 1 0 0,-1 0-1 0 0,1 0 0 0 0,0 0 0 0 0,0 0 1 0 0,-1-1-1 0 0,1 1 0 0 0,0 0 1 0 0,0 0-1 0 0,0-1 0 0 0,-1 1 0 0 0,1 0 1 0 0,0 0-1 0 0,0-1 0 0 0,0 1 0 0 0,0 0 1 0 0,-1-1-1 0 0,1 1 0 0 0,0-1 1 0 0,-3-15 174 0 0,3-31 1082 0 0,1 28-49 0 0,-5-224 362 0 0,9 133-1654 0 0,23-130-1 0 0,-5 54 20 0 0,-1 32 929 0 0,43-152 0 0 0,-58 276-810 0 0,131-479 2059 0 0,-35 221-1558 0 0,-68 193-449 0 0,164-370 122 0 0,-130 315-161 0 0,30-55-26 0 0,9 4 0 0 0,144-199 0 0 0,27-7-276 0 0,-182 275 237 0 0,-72 102 46 0 0,1 2 0 0 0,36-32 1 0 0,-14 21-60 0 0,3 3 0 0 0,1 1 0 0 0,1 3 0 0 0,2 2 0 0 0,89-35 0 0 0,-72 37 13 0 0,420-151 0 0 0,-133 100 0 0 0,140-15 0 0 0,-164 29 0 0 0,-173 33 0 0 0,70-11 0 0 0,3 15 0 0 0,-132 24 0 0 0,1 4 0 0 0,-1 5 0 0 0,180 32 0 0 0,247 101 93 0 0,-10 42-27 0 0,-268-90-13 0 0,391 157 7 0 0,-538-202-42 0 0,-2 6 0 0 0,186 122 0 0 0,109 151 65 0 0,-343-275-81 0 0,295 293 134 0 0,-140-128-29 0 0,14-15 45 0 0,-59-70-81 0 0,5-8 0 0 0,186 99 0 0 0,213 48-57 0 0,23-53-15 0 0,1115 231 673 0 0,-558-226-4 0 0,-561-117-597 0 0,-191-35-4 0 0,784 145 199 0 0,-262-97 606 0 0,268-62-196 0 0,-296-75-358 0 0,-4-79 246 0 0,-20-92 470 0 0,47-82-134 0 0,103-85-559 0 0,-877 307-347 0 0,559-219 59 0 0,-582 223-53 0 0,696-303 0 0 0,-646 273 0 0 0,583-287 0 0 0,-287 111 0 0 0,-9-23 0 0 0,439-325 0 0 0,-855 574 0 0 0,560-416 0 0 0,-198 119 0 0 0,-369 301 0 0 0,331-275 0 0 0,-147 98-58 0 0,-70 66-38 0 0,392-382-343 0 0,154-198-346 0 0,-433 436 427 0 0,3-3-187 0 0,-77 94-542 0 0,-5-5-289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F41221-7112-467F-BD17-F14C8CD93748}" type="datetimeFigureOut">
              <a:rPr lang="de-DE" smtClean="0"/>
              <a:t>01.06.2022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438495-F290-4A24-91CC-D39F345C7F0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415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customXml" Target="../ink/ink1.xml"/><Relationship Id="rId7" Type="http://schemas.openxmlformats.org/officeDocument/2006/relationships/image" Target="../media/image2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customXml" Target="../ink/ink2.xml"/><Relationship Id="rId4" Type="http://schemas.openxmlformats.org/officeDocument/2006/relationships/image" Target="../media/image23.png"/><Relationship Id="rId9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i.com/lit/an/sloa101b/sloa101b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Automotive bus and protocol testing | Rohde &amp; Schwarz">
            <a:extLst>
              <a:ext uri="{FF2B5EF4-FFF2-40B4-BE49-F238E27FC236}">
                <a16:creationId xmlns:a16="http://schemas.microsoft.com/office/drawing/2014/main" id="{6E3E8B59-DFFB-21B9-1311-F50F82BD7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4638503"/>
            <a:ext cx="8384770" cy="1332634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6C60D6-3916-4D5D-A329-27C3622168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3121" y="4727173"/>
            <a:ext cx="7985759" cy="868823"/>
          </a:xfrm>
        </p:spPr>
        <p:txBody>
          <a:bodyPr anchor="ctr">
            <a:normAutofit/>
          </a:bodyPr>
          <a:lstStyle/>
          <a:p>
            <a:r>
              <a:rPr lang="en-US" sz="4000" dirty="0">
                <a:latin typeface="Arial Rounded MT Bold" panose="020F0704030504030204" pitchFamily="34" charset="0"/>
                <a:cs typeface="Calibri Light"/>
              </a:rPr>
              <a:t>Controller Area Network</a:t>
            </a:r>
            <a:endParaRPr lang="en-DE" sz="4000" dirty="0">
              <a:latin typeface="Arial Rounded MT Bold" panose="020F0704030504030204" pitchFamily="34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562823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4D83BC-B50A-401F-86D5-BEF07A4D2D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5738" y="5680637"/>
            <a:ext cx="6960524" cy="59851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FOR BRAKE SYSTEM IN VEHICLES</a:t>
            </a:r>
            <a:endParaRPr lang="en-DE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738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87B4425-5DCC-4CB0-A57F-5A6240FBD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D00E687-6F1E-4CFC-930E-BE3B88950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03D70F5-14FF-4255-AD53-8BFEA89C6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DFEC15A-342F-4DEC-95C3-78A6F85D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60A415F-40D5-446E-9658-477F80C5D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AEBC05F-CD78-4F60-A84B-CE65FD799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146C201-FBE1-4F9C-8011-2D4FAD971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981395-3F8C-EE49-B38E-F9C0A7E8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01" y="-614168"/>
            <a:ext cx="5596249" cy="1638899"/>
          </a:xfrm>
          <a:noFill/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Activity</a:t>
            </a:r>
            <a:endParaRPr lang="en-DE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D40922-D4A1-4CC1-9392-813DA6447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322291" y="1306135"/>
            <a:ext cx="304800" cy="429768"/>
            <a:chOff x="215328" y="-46937"/>
            <a:chExt cx="304800" cy="277384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0A483EF-605D-4D60-A7AD-2D13DA73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57E19C9-45EF-4649-95E4-64073A0AD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09734DE-719A-4D00-BD32-0E8F6C089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F5AC39F-F5EF-43DB-B166-9D7483C80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AACB982-A9DF-E659-88FB-3F5659EB5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217" y="1458373"/>
            <a:ext cx="4153719" cy="536390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15D1A6B-CDE1-CED8-1C49-FA01546E2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955" y="1068200"/>
            <a:ext cx="4364833" cy="5518072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D757EE49-6BF0-BF1A-B5EC-CAAC956A2F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64"/>
          <a:stretch/>
        </p:blipFill>
        <p:spPr bwMode="auto">
          <a:xfrm>
            <a:off x="1701064" y="1169693"/>
            <a:ext cx="4186019" cy="5450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FD38A344-0730-3292-C0CC-404F15309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78"/>
          <a:stretch/>
        </p:blipFill>
        <p:spPr bwMode="auto">
          <a:xfrm>
            <a:off x="6552515" y="858397"/>
            <a:ext cx="4204562" cy="5403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601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87B4425-5DCC-4CB0-A57F-5A6240FBD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D00E687-6F1E-4CFC-930E-BE3B88950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03D70F5-14FF-4255-AD53-8BFEA89C6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DFEC15A-342F-4DEC-95C3-78A6F85D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60A415F-40D5-446E-9658-477F80C5D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AEBC05F-CD78-4F60-A84B-CE65FD799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146C201-FBE1-4F9C-8011-2D4FAD971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981395-3F8C-EE49-B38E-F9C0A7E8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01" y="-614168"/>
            <a:ext cx="5596249" cy="1638899"/>
          </a:xfrm>
          <a:noFill/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Sequence</a:t>
            </a:r>
            <a:endParaRPr lang="en-DE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D40922-D4A1-4CC1-9392-813DA6447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322291" y="1306135"/>
            <a:ext cx="304800" cy="429768"/>
            <a:chOff x="215328" y="-46937"/>
            <a:chExt cx="304800" cy="277384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0A483EF-605D-4D60-A7AD-2D13DA73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57E19C9-45EF-4649-95E4-64073A0AD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09734DE-719A-4D00-BD32-0E8F6C089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F5AC39F-F5EF-43DB-B166-9D7483C80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AACB982-A9DF-E659-88FB-3F5659EB5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781" y="1427463"/>
            <a:ext cx="5807000" cy="5182888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5D40DC22-E913-AA32-2D06-F5ACDE484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996" y="1238285"/>
            <a:ext cx="5807001" cy="5071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826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87B4425-5DCC-4CB0-A57F-5A6240FBD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D00E687-6F1E-4CFC-930E-BE3B88950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03D70F5-14FF-4255-AD53-8BFEA89C6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DFEC15A-342F-4DEC-95C3-78A6F85D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60A415F-40D5-446E-9658-477F80C5D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AEBC05F-CD78-4F60-A84B-CE65FD799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146C201-FBE1-4F9C-8011-2D4FAD971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981395-3F8C-EE49-B38E-F9C0A7E8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01" y="-614168"/>
            <a:ext cx="5596249" cy="1638899"/>
          </a:xfrm>
          <a:noFill/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Architecture</a:t>
            </a:r>
            <a:endParaRPr lang="en-DE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D40922-D4A1-4CC1-9392-813DA6447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322291" y="1306135"/>
            <a:ext cx="304800" cy="429768"/>
            <a:chOff x="215328" y="-46937"/>
            <a:chExt cx="304800" cy="277384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0A483EF-605D-4D60-A7AD-2D13DA73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57E19C9-45EF-4649-95E4-64073A0AD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09734DE-719A-4D00-BD32-0E8F6C089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F5AC39F-F5EF-43DB-B166-9D7483C80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AACB982-A9DF-E659-88FB-3F5659EB5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640" y="1638215"/>
            <a:ext cx="8621917" cy="4660986"/>
          </a:xfrm>
          <a:prstGeom prst="rect">
            <a:avLst/>
          </a:prstGeom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201ABCB2-6E4E-6EC9-8F82-621EECE25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636" y="1435064"/>
            <a:ext cx="8677244" cy="4457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178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97C06E7-FE8A-5B38-7FC2-9EF2465FB6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61" b="189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72181D-DB76-682D-5A52-EE2F51D37412}"/>
              </a:ext>
            </a:extLst>
          </p:cNvPr>
          <p:cNvSpPr txBox="1"/>
          <p:nvPr/>
        </p:nvSpPr>
        <p:spPr>
          <a:xfrm>
            <a:off x="25401" y="0"/>
            <a:ext cx="12166600" cy="686341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D0A7F2-F00F-A0CF-7B5E-79450DE2DEAA}"/>
              </a:ext>
            </a:extLst>
          </p:cNvPr>
          <p:cNvSpPr txBox="1"/>
          <p:nvPr/>
        </p:nvSpPr>
        <p:spPr>
          <a:xfrm>
            <a:off x="25401" y="3044279"/>
            <a:ext cx="12166600" cy="7694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MY" sz="4400" dirty="0">
                <a:solidFill>
                  <a:schemeClr val="bg1"/>
                </a:solidFill>
                <a:latin typeface="Arial Black" panose="020B0A04020102020204" pitchFamily="34" charset="0"/>
              </a:rPr>
              <a:t>Implementation</a:t>
            </a:r>
            <a:endParaRPr lang="de-DE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29F17B-0D99-F174-0441-245F95F7B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22" b="94000" l="4889" r="98000">
                        <a14:foregroundMark x1="12444" y1="81333" x2="8333" y2="91444"/>
                        <a14:foregroundMark x1="8333" y1="91444" x2="15333" y2="92778"/>
                        <a14:foregroundMark x1="15333" y1="92778" x2="39000" y2="88667"/>
                        <a14:foregroundMark x1="39000" y1="88667" x2="61444" y2="92333"/>
                        <a14:foregroundMark x1="10556" y1="94444" x2="7778" y2="88000"/>
                        <a14:foregroundMark x1="59778" y1="91667" x2="63111" y2="88222"/>
                        <a14:foregroundMark x1="64778" y1="93444" x2="94667" y2="23333"/>
                        <a14:foregroundMark x1="94667" y1="23333" x2="89444" y2="19111"/>
                        <a14:foregroundMark x1="93889" y1="27222" x2="97889" y2="18889"/>
                        <a14:foregroundMark x1="97889" y1="18889" x2="98111" y2="18667"/>
                        <a14:foregroundMark x1="37556" y1="25556" x2="43556" y2="22333"/>
                        <a14:foregroundMark x1="42778" y1="17556" x2="49556" y2="8333"/>
                        <a14:foregroundMark x1="49556" y1="8333" x2="57000" y2="7778"/>
                        <a14:foregroundMark x1="57000" y1="7778" x2="59444" y2="8000"/>
                        <a14:foregroundMark x1="35444" y1="26778" x2="40333" y2="20556"/>
                        <a14:foregroundMark x1="34667" y1="25000" x2="37333" y2="20556"/>
                        <a14:foregroundMark x1="36222" y1="20889" x2="42222" y2="19667"/>
                        <a14:foregroundMark x1="41667" y1="8667" x2="48556" y2="4111"/>
                        <a14:foregroundMark x1="48556" y1="4111" x2="56444" y2="3778"/>
                        <a14:foregroundMark x1="56444" y1="3778" x2="64222" y2="4333"/>
                        <a14:foregroundMark x1="64222" y1="4333" x2="65333" y2="4778"/>
                        <a14:foregroundMark x1="4889" y1="93667" x2="4889" y2="93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-2179782" y="5922816"/>
            <a:ext cx="1461655" cy="1461655"/>
          </a:xfrm>
          <a:prstGeom prst="rect">
            <a:avLst/>
          </a:prstGeom>
        </p:spPr>
      </p:pic>
      <p:pic>
        <p:nvPicPr>
          <p:cNvPr id="1026" name="Picture 2" descr="Arduino Board Uno Rev3 SMD Core ATMega328  ">
            <a:extLst>
              <a:ext uri="{FF2B5EF4-FFF2-40B4-BE49-F238E27FC236}">
                <a16:creationId xmlns:a16="http://schemas.microsoft.com/office/drawing/2014/main" id="{663B34C6-9360-FBFF-5C2C-FC931F51F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2250" r="97750">
                        <a14:foregroundMark x1="6250" y1="63250" x2="19750" y2="50000"/>
                        <a14:foregroundMark x1="19750" y1="50000" x2="27750" y2="45500"/>
                        <a14:foregroundMark x1="31000" y1="51750" x2="51750" y2="33750"/>
                        <a14:foregroundMark x1="78000" y1="57000" x2="91000" y2="50250"/>
                        <a14:foregroundMark x1="91000" y1="50250" x2="90250" y2="43500"/>
                        <a14:foregroundMark x1="92250" y1="49500" x2="92250" y2="49500"/>
                        <a14:foregroundMark x1="94000" y1="49000" x2="94000" y2="49000"/>
                        <a14:foregroundMark x1="97750" y1="42250" x2="97500" y2="49250"/>
                        <a14:foregroundMark x1="2500" y1="61250" x2="7500" y2="50250"/>
                        <a14:foregroundMark x1="2250" y1="52500" x2="11000" y2="45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84782" y="2581798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927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87B4425-5DCC-4CB0-A57F-5A6240FBD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D00E687-6F1E-4CFC-930E-BE3B88950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03D70F5-14FF-4255-AD53-8BFEA89C6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DFEC15A-342F-4DEC-95C3-78A6F85D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60A415F-40D5-446E-9658-477F80C5D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AEBC05F-CD78-4F60-A84B-CE65FD799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146C201-FBE1-4F9C-8011-2D4FAD971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981395-3F8C-EE49-B38E-F9C0A7E8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01" y="-614168"/>
            <a:ext cx="5596249" cy="1638899"/>
          </a:xfrm>
          <a:noFill/>
        </p:spPr>
        <p:txBody>
          <a:bodyPr anchor="b">
            <a:normAutofit/>
          </a:bodyPr>
          <a:lstStyle/>
          <a:p>
            <a:r>
              <a:rPr lang="en-GB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Sub System</a:t>
            </a:r>
            <a:endParaRPr lang="en-DE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D40922-D4A1-4CC1-9392-813DA6447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322291" y="1306135"/>
            <a:ext cx="304800" cy="429768"/>
            <a:chOff x="215328" y="-46937"/>
            <a:chExt cx="304800" cy="277384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0A483EF-605D-4D60-A7AD-2D13DA73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57E19C9-45EF-4649-95E4-64073A0AD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09734DE-719A-4D00-BD32-0E8F6C089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F5AC39F-F5EF-43DB-B166-9D7483C80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AACB982-A9DF-E659-88FB-3F5659EB5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172" y="1805719"/>
            <a:ext cx="2107788" cy="312374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1ECC0A8-80B5-481A-AE11-C6B180307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2322" y="1754980"/>
            <a:ext cx="2146833" cy="298139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887A325-9A17-5C15-4514-94E21CA36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477" y="1636060"/>
            <a:ext cx="3304597" cy="40030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37A72C1-2FCA-DA08-F015-30BE41FF20A2}"/>
                  </a:ext>
                </a:extLst>
              </p14:cNvPr>
              <p14:cNvContentPartPr/>
              <p14:nvPr/>
            </p14:nvContentPartPr>
            <p14:xfrm>
              <a:off x="222905" y="1616160"/>
              <a:ext cx="11890800" cy="3017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37A72C1-2FCA-DA08-F015-30BE41FF20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6905" y="1580520"/>
                <a:ext cx="11962440" cy="30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0818D39-0F01-F376-3277-D1461DD019B1}"/>
                  </a:ext>
                </a:extLst>
              </p14:cNvPr>
              <p14:cNvContentPartPr/>
              <p14:nvPr/>
            </p14:nvContentPartPr>
            <p14:xfrm>
              <a:off x="436745" y="1942320"/>
              <a:ext cx="11036160" cy="2781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0818D39-0F01-F376-3277-D1461DD019B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1105" y="1906680"/>
                <a:ext cx="11107800" cy="2852640"/>
              </a:xfrm>
              <a:prstGeom prst="rect">
                <a:avLst/>
              </a:prstGeom>
            </p:spPr>
          </p:pic>
        </mc:Fallback>
      </mc:AlternateContent>
      <p:pic>
        <p:nvPicPr>
          <p:cNvPr id="31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D97E59B0-786D-2DFF-2619-A4E4BC0CD1F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4" t="11541" r="22301" b="10170"/>
          <a:stretch/>
        </p:blipFill>
        <p:spPr>
          <a:xfrm>
            <a:off x="1006359" y="1494815"/>
            <a:ext cx="2158600" cy="3089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Content Placeholder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8EACF79B-6C03-104C-0CC1-161DCC3FF58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2" t="14077" r="22156" b="9937"/>
          <a:stretch/>
        </p:blipFill>
        <p:spPr>
          <a:xfrm>
            <a:off x="9216956" y="1398231"/>
            <a:ext cx="2115143" cy="2981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04DBD31-46B2-5A11-2D19-079158BBFE0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3" t="13940" r="18338" b="11144"/>
          <a:stretch/>
        </p:blipFill>
        <p:spPr>
          <a:xfrm>
            <a:off x="4796656" y="2120771"/>
            <a:ext cx="2949183" cy="3969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7B518CE-D4FB-804B-6DF1-B0D8534E1875}"/>
              </a:ext>
            </a:extLst>
          </p:cNvPr>
          <p:cNvSpPr/>
          <p:nvPr/>
        </p:nvSpPr>
        <p:spPr>
          <a:xfrm>
            <a:off x="2528533" y="2015660"/>
            <a:ext cx="1745672" cy="40934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54B8D56-2F3D-C9A9-E7B6-68115127DDA6}"/>
              </a:ext>
            </a:extLst>
          </p:cNvPr>
          <p:cNvSpPr/>
          <p:nvPr/>
        </p:nvSpPr>
        <p:spPr>
          <a:xfrm>
            <a:off x="2453744" y="1841583"/>
            <a:ext cx="1695011" cy="47321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Brake Lamp</a:t>
            </a:r>
            <a:endParaRPr lang="LID4096" b="1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9628ACC-B722-FB9E-674D-CDB769A0B937}"/>
              </a:ext>
            </a:extLst>
          </p:cNvPr>
          <p:cNvSpPr/>
          <p:nvPr/>
        </p:nvSpPr>
        <p:spPr>
          <a:xfrm>
            <a:off x="4128232" y="2728639"/>
            <a:ext cx="1745672" cy="40934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8706854-2463-99CE-7352-BC983138ED47}"/>
              </a:ext>
            </a:extLst>
          </p:cNvPr>
          <p:cNvSpPr/>
          <p:nvPr/>
        </p:nvSpPr>
        <p:spPr>
          <a:xfrm>
            <a:off x="4053443" y="2554562"/>
            <a:ext cx="1695011" cy="47321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Database</a:t>
            </a:r>
            <a:endParaRPr lang="LID4096" b="1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E0371BB-0B09-6ACC-B607-EAF8A1537FA3}"/>
              </a:ext>
            </a:extLst>
          </p:cNvPr>
          <p:cNvSpPr/>
          <p:nvPr/>
        </p:nvSpPr>
        <p:spPr>
          <a:xfrm>
            <a:off x="8204242" y="2458587"/>
            <a:ext cx="1745672" cy="40934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6B333256-3608-81D8-867F-536C048F4746}"/>
              </a:ext>
            </a:extLst>
          </p:cNvPr>
          <p:cNvSpPr/>
          <p:nvPr/>
        </p:nvSpPr>
        <p:spPr>
          <a:xfrm>
            <a:off x="8129453" y="2284510"/>
            <a:ext cx="1695011" cy="47321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Pedal</a:t>
            </a:r>
            <a:endParaRPr lang="LID4096" b="1" dirty="0"/>
          </a:p>
        </p:txBody>
      </p:sp>
    </p:spTree>
    <p:extLst>
      <p:ext uri="{BB962C8B-B14F-4D97-AF65-F5344CB8AC3E}">
        <p14:creationId xmlns:p14="http://schemas.microsoft.com/office/powerpoint/2010/main" val="4192411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87B4425-5DCC-4CB0-A57F-5A6240FBD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D00E687-6F1E-4CFC-930E-BE3B88950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03D70F5-14FF-4255-AD53-8BFEA89C6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DFEC15A-342F-4DEC-95C3-78A6F85D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60A415F-40D5-446E-9658-477F80C5D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AEBC05F-CD78-4F60-A84B-CE65FD799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146C201-FBE1-4F9C-8011-2D4FAD971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981395-3F8C-EE49-B38E-F9C0A7E8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01" y="-614168"/>
            <a:ext cx="5596249" cy="1638899"/>
          </a:xfrm>
          <a:noFill/>
        </p:spPr>
        <p:txBody>
          <a:bodyPr anchor="b">
            <a:normAutofit/>
          </a:bodyPr>
          <a:lstStyle/>
          <a:p>
            <a:r>
              <a:rPr lang="en-GB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The Prototype</a:t>
            </a:r>
            <a:endParaRPr lang="en-DE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D40922-D4A1-4CC1-9392-813DA6447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322291" y="1306135"/>
            <a:ext cx="304800" cy="429768"/>
            <a:chOff x="215328" y="-46937"/>
            <a:chExt cx="304800" cy="277384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0A483EF-605D-4D60-A7AD-2D13DA73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57E19C9-45EF-4649-95E4-64073A0AD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09734DE-719A-4D00-BD32-0E8F6C089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F5AC39F-F5EF-43DB-B166-9D7483C80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AACB982-A9DF-E659-88FB-3F5659EB5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105" y="435296"/>
            <a:ext cx="5048672" cy="6200758"/>
          </a:xfrm>
          <a:prstGeom prst="rect">
            <a:avLst/>
          </a:prstGeom>
        </p:spPr>
      </p:pic>
      <p:pic>
        <p:nvPicPr>
          <p:cNvPr id="31" name="Picture 30" descr="Map&#10;&#10;Description automatically generated">
            <a:extLst>
              <a:ext uri="{FF2B5EF4-FFF2-40B4-BE49-F238E27FC236}">
                <a16:creationId xmlns:a16="http://schemas.microsoft.com/office/drawing/2014/main" id="{EBBE243A-D0D0-F2BB-D368-14981C952C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1" t="-2" r="1596" b="3"/>
          <a:stretch/>
        </p:blipFill>
        <p:spPr>
          <a:xfrm>
            <a:off x="5442391" y="204717"/>
            <a:ext cx="4852914" cy="6200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FB1F4A5-9337-EEF8-240F-2E627E7EE4D1}"/>
              </a:ext>
            </a:extLst>
          </p:cNvPr>
          <p:cNvSpPr/>
          <p:nvPr/>
        </p:nvSpPr>
        <p:spPr>
          <a:xfrm>
            <a:off x="6361661" y="2495661"/>
            <a:ext cx="3693574" cy="1087918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7CA6F34-F135-2935-C7DB-C330E4506A92}"/>
              </a:ext>
            </a:extLst>
          </p:cNvPr>
          <p:cNvSpPr/>
          <p:nvPr/>
        </p:nvSpPr>
        <p:spPr>
          <a:xfrm>
            <a:off x="6134516" y="2145832"/>
            <a:ext cx="3689070" cy="1224905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Brake System</a:t>
            </a:r>
            <a:endParaRPr lang="LID4096" b="1" dirty="0"/>
          </a:p>
        </p:txBody>
      </p:sp>
    </p:spTree>
    <p:extLst>
      <p:ext uri="{BB962C8B-B14F-4D97-AF65-F5344CB8AC3E}">
        <p14:creationId xmlns:p14="http://schemas.microsoft.com/office/powerpoint/2010/main" val="2231568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47">
            <a:extLst>
              <a:ext uri="{FF2B5EF4-FFF2-40B4-BE49-F238E27FC236}">
                <a16:creationId xmlns:a16="http://schemas.microsoft.com/office/drawing/2014/main" id="{82455043-5CFD-4790-A30C-152D3B694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49">
            <a:extLst>
              <a:ext uri="{FF2B5EF4-FFF2-40B4-BE49-F238E27FC236}">
                <a16:creationId xmlns:a16="http://schemas.microsoft.com/office/drawing/2014/main" id="{D790CBA0-32A4-48C6-8140-9148B3A0D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51">
            <a:extLst>
              <a:ext uri="{FF2B5EF4-FFF2-40B4-BE49-F238E27FC236}">
                <a16:creationId xmlns:a16="http://schemas.microsoft.com/office/drawing/2014/main" id="{4A940285-486F-4391-834C-6AEA6BBA3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4B9FF2E-00C4-47D5-8A73-16D63BAE0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53">
              <a:extLst>
                <a:ext uri="{FF2B5EF4-FFF2-40B4-BE49-F238E27FC236}">
                  <a16:creationId xmlns:a16="http://schemas.microsoft.com/office/drawing/2014/main" id="{4CA72D7A-4FAA-4E11-AEDF-6B1F529022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54">
              <a:extLst>
                <a:ext uri="{FF2B5EF4-FFF2-40B4-BE49-F238E27FC236}">
                  <a16:creationId xmlns:a16="http://schemas.microsoft.com/office/drawing/2014/main" id="{2C8EC923-BC09-48E2-9C97-9AB22850D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15D5FAC-3D93-4CFC-A4EC-B3687658F2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F81D9B7-BCCD-4B12-B975-0F885E4DD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54CF688-5435-4B57-B48B-AF1628D95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08648C95-1EC5-40D8-8D96-3DC3D112AE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10134DF-195E-4609-BE91-D38A8334E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0757759-EC34-4221-B044-E44E140CD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DD397B4-F579-4427-8501-9D3412F87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F669F62-C345-4D12-9436-F3E2B3AE6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89D0B0E-94E0-4A18-A5D4-F8999345F0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3CE7C44-672B-419F-B23F-38662C791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8041" y="2919460"/>
            <a:ext cx="6341652" cy="2760825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 kern="1200">
                <a:solidFill>
                  <a:schemeClr val="bg1"/>
                </a:solidFill>
                <a:latin typeface="Arial Rounded MT Bold" panose="020F0704030504030204" pitchFamily="34" charset="0"/>
              </a:rPr>
              <a:t>Thank You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09F982E-B4F0-4CF1-9698-0CA793629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5A6FD1C-ABC0-436A-9073-E0EED7D89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FE42E75-3FFE-428A-BBD2-CC87097B5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F8E869C-899B-4BCE-8E7E-07CF2384D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BF071B4-ED93-480C-8E69-73432F0CE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CA65703-32A1-4699-BC19-1CA9884BD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Graphic 32" descr="Handshake">
            <a:extLst>
              <a:ext uri="{FF2B5EF4-FFF2-40B4-BE49-F238E27FC236}">
                <a16:creationId xmlns:a16="http://schemas.microsoft.com/office/drawing/2014/main" id="{55FB4622-0D46-4E6D-859B-7D2F3F9D4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699" y="1349462"/>
            <a:ext cx="4134103" cy="4134103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38AF1DD3-8D1D-4757-B035-70019593D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47041" y="808145"/>
            <a:ext cx="304800" cy="429768"/>
            <a:chOff x="215328" y="-46937"/>
            <a:chExt cx="304800" cy="2773841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8184D1F-A6B0-4989-8187-7DA9B69FD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E4AAB83-8364-4EEC-B775-EB5BF2297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8334B8F-87AB-40F9-B22B-309F79C2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507BCE7-4481-4881-ACD6-7B9E0A53B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7359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462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BC2755-82BA-7A29-DED8-73C215A05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246" y="270265"/>
            <a:ext cx="2252621" cy="1815093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GB" sz="2600" b="1" dirty="0">
                <a:solidFill>
                  <a:srgbClr val="FFFFFF"/>
                </a:solidFill>
              </a:rPr>
              <a:t>Hardware </a:t>
            </a:r>
            <a:br>
              <a:rPr lang="en-GB" sz="2600" b="1" dirty="0">
                <a:solidFill>
                  <a:srgbClr val="FFFFFF"/>
                </a:solidFill>
              </a:rPr>
            </a:br>
            <a:r>
              <a:rPr lang="en-GB" sz="2600" b="1" dirty="0">
                <a:solidFill>
                  <a:srgbClr val="FFFFFF"/>
                </a:solidFill>
              </a:rPr>
              <a:t>simulation</a:t>
            </a:r>
          </a:p>
        </p:txBody>
      </p:sp>
      <p:pic>
        <p:nvPicPr>
          <p:cNvPr id="4" name="industrial comm">
            <a:hlinkClick r:id="" action="ppaction://media"/>
            <a:extLst>
              <a:ext uri="{FF2B5EF4-FFF2-40B4-BE49-F238E27FC236}">
                <a16:creationId xmlns:a16="http://schemas.microsoft.com/office/drawing/2014/main" id="{E825E247-7102-3E11-076B-F4E377DEA0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5232025" y="-235813"/>
            <a:ext cx="4527617" cy="826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3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04E52-D098-1279-7663-FD95E0233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11868-5225-9F85-C879-5E1E388E7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>
                <a:ea typeface="+mn-lt"/>
                <a:cs typeface="+mn-lt"/>
              </a:rPr>
              <a:t>S. Corrigan, “Introduction to the Controller Area Network (CAN) (rev. B),” </a:t>
            </a:r>
            <a:r>
              <a:rPr lang="en-US" i="1">
                <a:ea typeface="+mn-lt"/>
                <a:cs typeface="+mn-lt"/>
              </a:rPr>
              <a:t>Introduction to the Controller Area Network (CAN)</a:t>
            </a:r>
            <a:r>
              <a:rPr lang="en-US">
                <a:ea typeface="+mn-lt"/>
                <a:cs typeface="+mn-lt"/>
              </a:rPr>
              <a:t>, Aug-2002. [Online]. Available: </a:t>
            </a:r>
            <a:r>
              <a:rPr lang="en-US">
                <a:ea typeface="+mn-lt"/>
                <a:cs typeface="+mn-lt"/>
                <a:hlinkClick r:id="rId2"/>
              </a:rPr>
              <a:t>https://www.ti.com/lit/an/sloa101b/sloa101b.pdf</a:t>
            </a:r>
            <a:r>
              <a:rPr lang="en-US">
                <a:ea typeface="+mn-lt"/>
                <a:cs typeface="+mn-lt"/>
              </a:rPr>
              <a:t>. [Accessed: 16-May-2022]. </a:t>
            </a:r>
          </a:p>
          <a:p>
            <a:pPr marL="223520" indent="-22352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4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1651BC7-AB41-4017-8071-13676E9C4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39057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C464C7-32BE-4C3C-9B48-9C597D91D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MY" sz="4000" dirty="0">
                <a:solidFill>
                  <a:schemeClr val="bg1"/>
                </a:solidFill>
                <a:latin typeface="Arial Rounded MT Bold" panose="020F0704030504030204" pitchFamily="34" charset="0"/>
                <a:cs typeface="Aharoni" panose="02010803020104030203" pitchFamily="2" charset="-79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72728-45C7-4D30-A7CE-5BB9BE664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18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Problem in communication between car component​</a:t>
            </a:r>
          </a:p>
          <a:p>
            <a:pPr lvl="1"/>
            <a:r>
              <a:rPr lang="en-GB" sz="14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Bus (number of wires)​</a:t>
            </a:r>
          </a:p>
          <a:p>
            <a:pPr lvl="1"/>
            <a:r>
              <a:rPr lang="en-GB" sz="14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Complicated​</a:t>
            </a:r>
          </a:p>
          <a:p>
            <a:r>
              <a:rPr lang="en-GB" sz="18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Pervious solution : I2C didn’t reliable ​</a:t>
            </a:r>
          </a:p>
          <a:p>
            <a:pPr lvl="1"/>
            <a:r>
              <a:rPr lang="en-GB" sz="14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Didn’t support for long distance ​</a:t>
            </a:r>
          </a:p>
          <a:p>
            <a:pPr lvl="1"/>
            <a:r>
              <a:rPr lang="en-GB" sz="14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Unstable​</a:t>
            </a:r>
          </a:p>
          <a:p>
            <a:pPr lvl="1"/>
            <a:r>
              <a:rPr lang="en-GB" sz="14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Work at low speed for long distance​</a:t>
            </a:r>
          </a:p>
          <a:p>
            <a:pPr lvl="1"/>
            <a:r>
              <a:rPr lang="en-GB" sz="14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Critical Scenario : Emergency brake</a:t>
            </a:r>
            <a:endParaRPr lang="de-DE" sz="1400" dirty="0">
              <a:solidFill>
                <a:schemeClr val="accent1">
                  <a:lumMod val="20000"/>
                  <a:lumOff val="80000"/>
                </a:schemeClr>
              </a:solidFill>
              <a:cs typeface="Calibri"/>
            </a:endParaRPr>
          </a:p>
        </p:txBody>
      </p:sp>
      <p:pic>
        <p:nvPicPr>
          <p:cNvPr id="3074" name="Picture 2" descr="Ähnliches Foto">
            <a:extLst>
              <a:ext uri="{FF2B5EF4-FFF2-40B4-BE49-F238E27FC236}">
                <a16:creationId xmlns:a16="http://schemas.microsoft.com/office/drawing/2014/main" id="{F60CC892-7A17-4DBB-9CB5-6F1BF4BADB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0" r="15395" b="-1"/>
          <a:stretch/>
        </p:blipFill>
        <p:spPr bwMode="auto">
          <a:xfrm>
            <a:off x="4639056" y="10"/>
            <a:ext cx="7552944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CE6B4E-A870-4AF7-B069-C8189839AFBC}"/>
              </a:ext>
            </a:extLst>
          </p:cNvPr>
          <p:cNvSpPr txBox="1"/>
          <p:nvPr/>
        </p:nvSpPr>
        <p:spPr>
          <a:xfrm>
            <a:off x="11150353" y="6308209"/>
            <a:ext cx="1041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MY"/>
              <a:t>2. </a:t>
            </a:r>
            <a:r>
              <a:rPr lang="en-MY" err="1"/>
              <a:t>Zafirul</a:t>
            </a:r>
            <a:endParaRPr lang="de-DE"/>
          </a:p>
        </p:txBody>
      </p:sp>
      <p:pic>
        <p:nvPicPr>
          <p:cNvPr id="4" name="Picture 2" descr="Fixing this mess in a cop car tonight... : r/cablefail">
            <a:extLst>
              <a:ext uri="{FF2B5EF4-FFF2-40B4-BE49-F238E27FC236}">
                <a16:creationId xmlns:a16="http://schemas.microsoft.com/office/drawing/2014/main" id="{9EFE2E82-60CA-1039-822B-EDA53EDDEE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9" r="6556"/>
          <a:stretch/>
        </p:blipFill>
        <p:spPr bwMode="auto">
          <a:xfrm>
            <a:off x="4639055" y="-2107"/>
            <a:ext cx="7552945" cy="686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846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87B4425-5DCC-4CB0-A57F-5A6240FBD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D00E687-6F1E-4CFC-930E-BE3B88950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03D70F5-14FF-4255-AD53-8BFEA89C6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DFEC15A-342F-4DEC-95C3-78A6F85D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60A415F-40D5-446E-9658-477F80C5D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AEBC05F-CD78-4F60-A84B-CE65FD799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146C201-FBE1-4F9C-8011-2D4FAD971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981395-3F8C-EE49-B38E-F9C0A7E8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01" y="-614168"/>
            <a:ext cx="5596249" cy="1638899"/>
          </a:xfrm>
          <a:noFill/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New Requirement</a:t>
            </a:r>
            <a:endParaRPr lang="en-DE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D40922-D4A1-4CC1-9392-813DA6447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322291" y="1306135"/>
            <a:ext cx="304800" cy="429768"/>
            <a:chOff x="215328" y="-46937"/>
            <a:chExt cx="304800" cy="277384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0A483EF-605D-4D60-A7AD-2D13DA73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57E19C9-45EF-4649-95E4-64073A0AD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09734DE-719A-4D00-BD32-0E8F6C089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F5AC39F-F5EF-43DB-B166-9D7483C80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AACB982-A9DF-E659-88FB-3F5659EB5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947" y="1196372"/>
            <a:ext cx="6769893" cy="5450427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6F9A72-0EB5-6B27-14E3-1D9532978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643" y="1024731"/>
            <a:ext cx="6554975" cy="5349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954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8" descr="Automotive bus and protocol testing | Rohde &amp; Schwarz">
            <a:extLst>
              <a:ext uri="{FF2B5EF4-FFF2-40B4-BE49-F238E27FC236}">
                <a16:creationId xmlns:a16="http://schemas.microsoft.com/office/drawing/2014/main" id="{C5C86C58-615C-438A-5EB4-015A75622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04EB8FD-513C-4E79-5864-1D35A4504F66}"/>
              </a:ext>
            </a:extLst>
          </p:cNvPr>
          <p:cNvSpPr txBox="1"/>
          <p:nvPr/>
        </p:nvSpPr>
        <p:spPr>
          <a:xfrm>
            <a:off x="25401" y="1412330"/>
            <a:ext cx="12166600" cy="7694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MY" sz="4400" dirty="0">
                <a:solidFill>
                  <a:schemeClr val="bg1"/>
                </a:solidFill>
                <a:latin typeface="Arial Black" panose="020B0A04020102020204" pitchFamily="34" charset="0"/>
              </a:rPr>
              <a:t>Solution : CAN</a:t>
            </a:r>
            <a:endParaRPr lang="de-DE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863A3F-6CBD-A102-6BF0-C876C96E4A59}"/>
              </a:ext>
            </a:extLst>
          </p:cNvPr>
          <p:cNvSpPr txBox="1"/>
          <p:nvPr/>
        </p:nvSpPr>
        <p:spPr>
          <a:xfrm>
            <a:off x="25399" y="2688614"/>
            <a:ext cx="12166600" cy="193899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4E0A83-9902-8E45-B969-93286D4DE79A}"/>
              </a:ext>
            </a:extLst>
          </p:cNvPr>
          <p:cNvSpPr txBox="1"/>
          <p:nvPr/>
        </p:nvSpPr>
        <p:spPr>
          <a:xfrm>
            <a:off x="25400" y="2996391"/>
            <a:ext cx="12166600" cy="132343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1" fontAlgn="base"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solidFill>
                  <a:srgbClr val="FFFFFF"/>
                </a:solidFill>
                <a:effectLst/>
                <a:latin typeface="Corbel" panose="020B0503020204020204" pitchFamily="34" charset="0"/>
              </a:rPr>
              <a:t>Controller Area Network (CAN) features that can solve the problem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Corbel" panose="020B0503020204020204" pitchFamily="34" charset="0"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2" fontAlgn="base"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solidFill>
                  <a:srgbClr val="FFFFFF"/>
                </a:solidFill>
                <a:effectLst/>
                <a:latin typeface="Corbel" panose="020B0503020204020204" pitchFamily="34" charset="0"/>
              </a:rPr>
              <a:t>Highly integrated system using serial bus and communication protocol to connect intelligent devices for real time control application </a:t>
            </a:r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423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Understanding CAN Bus - Automotive Security Research Group">
            <a:extLst>
              <a:ext uri="{FF2B5EF4-FFF2-40B4-BE49-F238E27FC236}">
                <a16:creationId xmlns:a16="http://schemas.microsoft.com/office/drawing/2014/main" id="{05AF61EA-CAF2-852A-8906-BF48B967F6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Understanding CAN Bus - Automotive Security Research Group">
            <a:extLst>
              <a:ext uri="{FF2B5EF4-FFF2-40B4-BE49-F238E27FC236}">
                <a16:creationId xmlns:a16="http://schemas.microsoft.com/office/drawing/2014/main" id="{3F5ADDE2-FDB4-8420-BCB4-28AA5613E1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61" t="88052" r="-385" b="4"/>
          <a:stretch/>
        </p:blipFill>
        <p:spPr bwMode="auto">
          <a:xfrm>
            <a:off x="2159000" y="6197600"/>
            <a:ext cx="619125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512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DD75913-B783-18A1-0241-6D5A147D8172}"/>
              </a:ext>
            </a:extLst>
          </p:cNvPr>
          <p:cNvSpPr txBox="1">
            <a:spLocks/>
          </p:cNvSpPr>
          <p:nvPr/>
        </p:nvSpPr>
        <p:spPr>
          <a:xfrm>
            <a:off x="585429" y="216694"/>
            <a:ext cx="638052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sz="4000" dirty="0">
                <a:latin typeface="Arial Rounded MT Bold" panose="020F0704030504030204" pitchFamily="34" charset="0"/>
                <a:cs typeface="Aharoni" panose="02010803020104030203" pitchFamily="2" charset="-79"/>
              </a:rPr>
              <a:t>How does it work?​</a:t>
            </a:r>
            <a:r>
              <a:rPr lang="en-MY" sz="4000" dirty="0">
                <a:solidFill>
                  <a:schemeClr val="bg1"/>
                </a:solidFill>
                <a:latin typeface="Arial Rounded MT Bold" panose="020F0704030504030204" pitchFamily="34" charset="0"/>
                <a:cs typeface="Aharoni" panose="02010803020104030203" pitchFamily="2" charset="-79"/>
              </a:rPr>
              <a:t>​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5F4B02CB-2325-CFD1-82D6-8D5C4BCA5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356" y="1677398"/>
            <a:ext cx="8523287" cy="4358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162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1651BC7-AB41-4017-8071-13676E9C4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39057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C464C7-32BE-4C3C-9B48-9C597D91D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MY" sz="4000" dirty="0">
                <a:solidFill>
                  <a:schemeClr val="bg1"/>
                </a:solidFill>
                <a:latin typeface="Arial Rounded MT Bold" panose="020F0704030504030204" pitchFamily="34" charset="0"/>
                <a:cs typeface="Aharoni" panose="02010803020104030203" pitchFamily="2" charset="-79"/>
              </a:rPr>
              <a:t>CAN message​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72728-45C7-4D30-A7CE-5BB9BE664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18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Arbitration​</a:t>
            </a:r>
          </a:p>
          <a:p>
            <a:r>
              <a:rPr lang="en-GB" sz="18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Message type​</a:t>
            </a:r>
          </a:p>
          <a:p>
            <a:r>
              <a:rPr lang="en-GB" sz="18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Valid frame​</a:t>
            </a:r>
          </a:p>
          <a:p>
            <a:r>
              <a:rPr lang="en-GB" sz="18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Error checking and fault confinement</a:t>
            </a:r>
            <a:endParaRPr lang="de-DE" sz="1400" dirty="0">
              <a:solidFill>
                <a:schemeClr val="accent1">
                  <a:lumMod val="20000"/>
                  <a:lumOff val="80000"/>
                </a:schemeClr>
              </a:solidFill>
              <a:cs typeface="Calibri"/>
            </a:endParaRPr>
          </a:p>
        </p:txBody>
      </p:sp>
      <p:pic>
        <p:nvPicPr>
          <p:cNvPr id="14" name="Picture 13" descr="Network connection abstract against a white background">
            <a:extLst>
              <a:ext uri="{FF2B5EF4-FFF2-40B4-BE49-F238E27FC236}">
                <a16:creationId xmlns:a16="http://schemas.microsoft.com/office/drawing/2014/main" id="{964F5579-7C86-2BAF-316A-A3A3A8AF83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96"/>
          <a:stretch/>
        </p:blipFill>
        <p:spPr>
          <a:xfrm>
            <a:off x="4639056" y="0"/>
            <a:ext cx="75529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388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14C57-F49C-5EDE-05D3-00A358349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 descr="People at the meeting desk">
            <a:extLst>
              <a:ext uri="{FF2B5EF4-FFF2-40B4-BE49-F238E27FC236}">
                <a16:creationId xmlns:a16="http://schemas.microsoft.com/office/drawing/2014/main" id="{8C920067-40A4-5858-16D3-A7118F6A7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72181D-DB76-682D-5A52-EE2F51D37412}"/>
              </a:ext>
            </a:extLst>
          </p:cNvPr>
          <p:cNvSpPr txBox="1"/>
          <p:nvPr/>
        </p:nvSpPr>
        <p:spPr>
          <a:xfrm>
            <a:off x="25400" y="-5417"/>
            <a:ext cx="12166600" cy="686341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D0A7F2-F00F-A0CF-7B5E-79450DE2DEAA}"/>
              </a:ext>
            </a:extLst>
          </p:cNvPr>
          <p:cNvSpPr txBox="1"/>
          <p:nvPr/>
        </p:nvSpPr>
        <p:spPr>
          <a:xfrm>
            <a:off x="25401" y="1412330"/>
            <a:ext cx="12166600" cy="7694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MY" sz="4400" dirty="0">
                <a:solidFill>
                  <a:schemeClr val="bg1"/>
                </a:solidFill>
                <a:latin typeface="Arial Black" panose="020B0A04020102020204" pitchFamily="34" charset="0"/>
              </a:rPr>
              <a:t>Approach</a:t>
            </a:r>
            <a:endParaRPr lang="de-DE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CB39D8-9399-6C60-AD5A-A7C0B16D2BF9}"/>
              </a:ext>
            </a:extLst>
          </p:cNvPr>
          <p:cNvSpPr txBox="1"/>
          <p:nvPr/>
        </p:nvSpPr>
        <p:spPr>
          <a:xfrm>
            <a:off x="-1" y="3157732"/>
            <a:ext cx="12166600" cy="286232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48606C9B-A0E1-7FB3-A717-9B59ADB643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7656244"/>
              </p:ext>
            </p:extLst>
          </p:nvPr>
        </p:nvGraphicFramePr>
        <p:xfrm>
          <a:off x="2234045" y="2333294"/>
          <a:ext cx="7723909" cy="4524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29492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87B4425-5DCC-4CB0-A57F-5A6240FBD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D00E687-6F1E-4CFC-930E-BE3B88950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03D70F5-14FF-4255-AD53-8BFEA89C6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DFEC15A-342F-4DEC-95C3-78A6F85D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60A415F-40D5-446E-9658-477F80C5D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AEBC05F-CD78-4F60-A84B-CE65FD799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146C201-FBE1-4F9C-8011-2D4FAD971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981395-3F8C-EE49-B38E-F9C0A7E8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01" y="-614168"/>
            <a:ext cx="5596249" cy="1638899"/>
          </a:xfrm>
          <a:noFill/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Use Case</a:t>
            </a:r>
            <a:endParaRPr lang="en-DE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D40922-D4A1-4CC1-9392-813DA6447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322291" y="1306135"/>
            <a:ext cx="304800" cy="429768"/>
            <a:chOff x="215328" y="-46937"/>
            <a:chExt cx="304800" cy="277384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0A483EF-605D-4D60-A7AD-2D13DA73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57E19C9-45EF-4649-95E4-64073A0AD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09734DE-719A-4D00-BD32-0E8F6C089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F5AC39F-F5EF-43DB-B166-9D7483C80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AACB982-A9DF-E659-88FB-3F5659EB5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714" y="1252876"/>
            <a:ext cx="6769893" cy="5450427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403E2BDE-3D33-F40C-CAC7-87B68B665A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3" t="4537" r="4775" b="7306"/>
          <a:stretch/>
        </p:blipFill>
        <p:spPr bwMode="auto">
          <a:xfrm>
            <a:off x="2116936" y="1098179"/>
            <a:ext cx="6910816" cy="5316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301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563EA58BF5ED4BBC7500C1060951D7" ma:contentTypeVersion="4" ma:contentTypeDescription="Create a new document." ma:contentTypeScope="" ma:versionID="54b891eea0a612612eb0c17a9d181ec8">
  <xsd:schema xmlns:xsd="http://www.w3.org/2001/XMLSchema" xmlns:xs="http://www.w3.org/2001/XMLSchema" xmlns:p="http://schemas.microsoft.com/office/2006/metadata/properties" xmlns:ns2="a9259b21-37d2-4953-8dd8-550c944d4713" targetNamespace="http://schemas.microsoft.com/office/2006/metadata/properties" ma:root="true" ma:fieldsID="70ff14695281dc28393569bae765ebad" ns2:_="">
    <xsd:import namespace="a9259b21-37d2-4953-8dd8-550c944d47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259b21-37d2-4953-8dd8-550c944d47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E1A02A-E261-4A31-A27B-DAB9092EDF8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95CD201-153C-4526-A7A9-8510DCA0A881}">
  <ds:schemaRefs>
    <ds:schemaRef ds:uri="http://purl.org/dc/terms/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a9259b21-37d2-4953-8dd8-550c944d4713"/>
  </ds:schemaRefs>
</ds:datastoreItem>
</file>

<file path=customXml/itemProps3.xml><?xml version="1.0" encoding="utf-8"?>
<ds:datastoreItem xmlns:ds="http://schemas.openxmlformats.org/officeDocument/2006/customXml" ds:itemID="{01F46D51-63A5-4C89-8FDE-7F52D37051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259b21-37d2-4953-8dd8-550c944d47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212</Words>
  <Application>Microsoft Office PowerPoint</Application>
  <PresentationFormat>Widescreen</PresentationFormat>
  <Paragraphs>93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Arial Black</vt:lpstr>
      <vt:lpstr>Arial Rounded MT Bold</vt:lpstr>
      <vt:lpstr>Calibri</vt:lpstr>
      <vt:lpstr>Calibri Light</vt:lpstr>
      <vt:lpstr>Corbel</vt:lpstr>
      <vt:lpstr>office theme</vt:lpstr>
      <vt:lpstr>Controller Area Network</vt:lpstr>
      <vt:lpstr>Motivation</vt:lpstr>
      <vt:lpstr>New Requirement</vt:lpstr>
      <vt:lpstr>PowerPoint Presentation</vt:lpstr>
      <vt:lpstr>PowerPoint Presentation</vt:lpstr>
      <vt:lpstr>PowerPoint Presentation</vt:lpstr>
      <vt:lpstr>CAN message​</vt:lpstr>
      <vt:lpstr>PowerPoint Presentation</vt:lpstr>
      <vt:lpstr>Use Case</vt:lpstr>
      <vt:lpstr>Activity</vt:lpstr>
      <vt:lpstr>Sequence</vt:lpstr>
      <vt:lpstr>Architecture</vt:lpstr>
      <vt:lpstr>PowerPoint Presentation</vt:lpstr>
      <vt:lpstr>Sub System</vt:lpstr>
      <vt:lpstr>The Prototype</vt:lpstr>
      <vt:lpstr>Thank You</vt:lpstr>
      <vt:lpstr>Hardware  simulation</vt:lpstr>
      <vt:lpstr>Reference 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5G Technology</dc:title>
  <dc:creator>Sheikh.Adib@hshl.onmicrosoft.com</dc:creator>
  <cp:lastModifiedBy>Sheikh Adib</cp:lastModifiedBy>
  <cp:revision>9</cp:revision>
  <dcterms:created xsi:type="dcterms:W3CDTF">2020-01-28T20:53:03Z</dcterms:created>
  <dcterms:modified xsi:type="dcterms:W3CDTF">2022-06-01T14:13:32Z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0x010100E5563EA58BF5ED4BBC7500C1060951D7</vt:lpwstr>
  </property>
</Properties>
</file>